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5" r:id="rId3"/>
    <p:sldId id="335" r:id="rId4"/>
    <p:sldId id="322" r:id="rId5"/>
    <p:sldId id="327" r:id="rId6"/>
    <p:sldId id="328" r:id="rId7"/>
    <p:sldId id="343" r:id="rId8"/>
    <p:sldId id="341" r:id="rId9"/>
    <p:sldId id="344" r:id="rId10"/>
    <p:sldId id="345" r:id="rId11"/>
    <p:sldId id="346" r:id="rId12"/>
    <p:sldId id="340" r:id="rId13"/>
    <p:sldId id="331" r:id="rId14"/>
    <p:sldId id="316" r:id="rId15"/>
  </p:sldIdLst>
  <p:sldSz cx="12192000" cy="6858000"/>
  <p:notesSz cx="6858000" cy="9144000"/>
  <p:embeddedFontLst>
    <p:embeddedFont>
      <p:font typeface="배달의민족 주아" panose="020B0600000101010101" charset="-127"/>
      <p:regular r:id="rId18"/>
    </p:embeddedFont>
    <p:embeddedFont>
      <p:font typeface="배찌체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2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위젯에 커맨드 블록과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설정값을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입력한 후 창을 닫을 때 블록에 커맨드 블록이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형태로 저장됨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모드로 들어가면 블록은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블록을 하나씩 꺼내서 블록의 기능을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5C8898C-37A8-44E7-AB6C-D928CADA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3" y="1446559"/>
            <a:ext cx="5373649" cy="262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EC62A-F63C-44A2-9ADD-5E26BF1E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2" y="4082389"/>
            <a:ext cx="5373650" cy="2606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C5902-391C-4F20-9E41-AE955FAA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986117"/>
            <a:ext cx="5889998" cy="1723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2E00B-E532-4998-897E-C18E5859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08" y="2812023"/>
            <a:ext cx="5888666" cy="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 로드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707134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시작시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이전에 작성한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맵을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선택해서 불러올 수 있음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 시 수정된 맵 저장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기존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입장 시  전체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맵을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다운로드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FF969F2-C776-42E5-B635-DCA9D5B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4" y="1462732"/>
            <a:ext cx="5190089" cy="2541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429B15-C7B5-4D27-8008-385685BD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4" y="4092233"/>
            <a:ext cx="5221471" cy="2541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25C85D-3FA9-450B-9ECE-E8754F8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11" y="311606"/>
            <a:ext cx="3630751" cy="23022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E3E8A6-3B0B-4D50-A08C-DCAAA586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7" y="2613857"/>
            <a:ext cx="4605553" cy="14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85304"/>
              </p:ext>
            </p:extLst>
          </p:nvPr>
        </p:nvGraphicFramePr>
        <p:xfrm>
          <a:off x="7019364" y="1047403"/>
          <a:ext cx="4334436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샌드박스기능을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가진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플랫포머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(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멀티플레이어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어드벤쳐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+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마인크래프트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특징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4,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게임플레이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23476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맵 동기화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1998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400" b="0" baseline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커스텀 서버를 통한 멀티플레이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서버에서 모든 게임 컨텐츠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0882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98684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클라이언트 간 블록 배치 기능을 이용한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1192205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</a:t>
                      </a:r>
                      <a:r>
                        <a:rPr lang="en-US" altLang="ko-KR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 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58366D-9FA9-4DD2-B90E-4BCDB525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0" y="2077556"/>
            <a:ext cx="5506221" cy="2702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AFEB3-FDF5-47F9-A635-48DB5F3F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7" y="520354"/>
            <a:ext cx="5690634" cy="134370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45462" y="3604193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LineTrace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사용하여 광선의 충돌 위치를 바탕으로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블록이 배치될 위치를 조정한 뒤 해당 위치에 블록을 생성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삭제도 동일한 방식으로 처리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배치될 블록의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Static Mesh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가져와서 해당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Mesh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가지며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wire material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사용하는 더미 블록을 가이드로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1B182-E3F0-4E72-8007-6743DF8C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7" y="1956248"/>
            <a:ext cx="5690634" cy="1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구현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블록의 아래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전후좌우 방향에 부모보다 높이가 낮은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복사하여 생성해 유체 블록을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부모 블록이 주변의 열원 블록 등으로 사라지면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더미들은 일정 시간이 지난 뒤 차례로 삭제됨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외에 주변에 열을 가해서 상변환을 일으키는 열원 블록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적용하여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메쉬를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변환시킬수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있는 블록 등이 존재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431B8B-7EE2-4B26-8CFB-2B38359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72133"/>
            <a:ext cx="4985745" cy="244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3A863-D130-47BF-90E6-7F6434E0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913114"/>
            <a:ext cx="4985745" cy="2445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6E9FFF-A122-4C44-981C-E7C1E637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65" y="169123"/>
            <a:ext cx="2408892" cy="1244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ED602-C8D5-4E5D-AA3C-C9A59B61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096" y="1434614"/>
            <a:ext cx="4016972" cy="25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 효율화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블록과 커맨드 블록 추가 작업의 효율성을 위해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테이블을 통하여 블록을 관리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위젯 등에서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테이블의 모든 내용을 읽어와서 위젯의 내용을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BF2F166-C31C-4634-9CC3-9637165C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" y="1809879"/>
            <a:ext cx="5895495" cy="2314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077BE-81CC-4807-AC87-0408EDEC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" y="3816884"/>
            <a:ext cx="5895494" cy="20834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76184-7DAD-4C5D-9914-81A2C6AC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1856313"/>
            <a:ext cx="5784147" cy="1995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7237BD-52F7-4A8F-B99D-8DF61A19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652" y="77454"/>
            <a:ext cx="1836470" cy="1679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D3788B-8740-41E8-9FA9-3675769AC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76" y="77454"/>
            <a:ext cx="2539239" cy="16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</TotalTime>
  <Words>756</Words>
  <Application>Microsoft Office PowerPoint</Application>
  <PresentationFormat>와이드스크린</PresentationFormat>
  <Paragraphs>191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배달의민족 주아</vt:lpstr>
      <vt:lpstr>Arial</vt:lpstr>
      <vt:lpstr>맑은 고딕</vt:lpstr>
      <vt:lpstr>배찌체</vt:lpstr>
      <vt:lpstr>배달의민족 도현</vt:lpstr>
      <vt:lpstr>배달의민족 연성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5. 개발 내용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Jung Nai Hoon</cp:lastModifiedBy>
  <cp:revision>682</cp:revision>
  <cp:lastPrinted>2020-12-10T07:13:07Z</cp:lastPrinted>
  <dcterms:created xsi:type="dcterms:W3CDTF">2020-09-21T00:19:03Z</dcterms:created>
  <dcterms:modified xsi:type="dcterms:W3CDTF">2021-05-13T07:03:42Z</dcterms:modified>
</cp:coreProperties>
</file>